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B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2"/>
    <p:restoredTop sz="94753"/>
  </p:normalViewPr>
  <p:slideViewPr>
    <p:cSldViewPr>
      <p:cViewPr varScale="1">
        <p:scale>
          <a:sx n="101" d="100"/>
          <a:sy n="101" d="100"/>
        </p:scale>
        <p:origin x="1128" y="20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F178D-3BC8-7B41-A00E-AF1843C8F023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DFFF1-8BF9-6645-AF2A-8D02107736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770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1DFFF1-8BF9-6645-AF2A-8D02107736A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59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06/07/2026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0FD2F6-C68A-C41E-23AA-6ED833314E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760"/>
            <a:ext cx="12191999" cy="68872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10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a7dc79c329c3b0b628f5aa8cd2d1deefc6b41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</Words>
  <Application>Microsoft Macintosh PowerPoint</Application>
  <PresentationFormat>Grand écran</PresentationFormat>
  <Paragraphs>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emergence</dc:creator>
  <cp:lastModifiedBy>E EMERGENCE</cp:lastModifiedBy>
  <cp:revision>41</cp:revision>
  <dcterms:created xsi:type="dcterms:W3CDTF">2017-11-23T10:03:39Z</dcterms:created>
  <dcterms:modified xsi:type="dcterms:W3CDTF">2026-07-06T09:50:17Z</dcterms:modified>
</cp:coreProperties>
</file>